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Dela Gothic One" panose="020B0604020202020204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765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95331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COVID-19 Trend Prediction &amp; Analysis Using Social Media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7108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explores using social media and public datasets. The aim is to analyze trends in active cases, deaths, and vaccinations related to COVID-19. We will review the project overview and key objectives.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C963DE-EC0C-EC1A-53AA-7F0B170CC077}"/>
              </a:ext>
            </a:extLst>
          </p:cNvPr>
          <p:cNvSpPr/>
          <p:nvPr/>
        </p:nvSpPr>
        <p:spPr>
          <a:xfrm>
            <a:off x="758309" y="2044898"/>
            <a:ext cx="93993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Team Members :</a:t>
            </a:r>
            <a:endParaRPr lang="en-US" sz="44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ADC3D4-6359-4DD3-17FD-DB4D1250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718" y="7553429"/>
            <a:ext cx="3143689" cy="657317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0708A38E-456B-9428-8184-382C0B4482C7}"/>
              </a:ext>
            </a:extLst>
          </p:cNvPr>
          <p:cNvSpPr/>
          <p:nvPr/>
        </p:nvSpPr>
        <p:spPr>
          <a:xfrm>
            <a:off x="758309" y="3190874"/>
            <a:ext cx="13113782" cy="2436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800" b="1" dirty="0">
                <a:solidFill>
                  <a:srgbClr val="FFE5E5"/>
                </a:solidFill>
                <a:latin typeface="DM Sans" pitchFamily="34" charset="0"/>
              </a:rPr>
              <a:t>1. Hema Naga Chand . B – 2210030313</a:t>
            </a:r>
          </a:p>
          <a:p>
            <a:pPr marL="0" indent="0" algn="l">
              <a:lnSpc>
                <a:spcPct val="200000"/>
              </a:lnSpc>
              <a:buNone/>
            </a:pPr>
            <a:r>
              <a:rPr lang="en-US" sz="2800" b="1" dirty="0">
                <a:solidFill>
                  <a:srgbClr val="FFE5E5"/>
                </a:solidFill>
                <a:latin typeface="DM Sans" pitchFamily="34" charset="0"/>
              </a:rPr>
              <a:t>2. K Varun – 2210030325</a:t>
            </a:r>
          </a:p>
          <a:p>
            <a:pPr marL="0" indent="0" algn="l">
              <a:lnSpc>
                <a:spcPct val="200000"/>
              </a:lnSpc>
              <a:buNone/>
            </a:pPr>
            <a:r>
              <a:rPr lang="en-US" sz="2800" b="1" dirty="0">
                <a:solidFill>
                  <a:srgbClr val="FFE5E5"/>
                </a:solidFill>
                <a:latin typeface="DM Sans" pitchFamily="34" charset="0"/>
              </a:rPr>
              <a:t>3. Sree </a:t>
            </a:r>
            <a:r>
              <a:rPr lang="en-US" sz="2800" b="1" dirty="0" err="1">
                <a:solidFill>
                  <a:srgbClr val="FFE5E5"/>
                </a:solidFill>
                <a:latin typeface="DM Sans" pitchFamily="34" charset="0"/>
              </a:rPr>
              <a:t>Vaatsava</a:t>
            </a:r>
            <a:r>
              <a:rPr lang="en-US" sz="2800" b="1" dirty="0">
                <a:solidFill>
                  <a:srgbClr val="FFE5E5"/>
                </a:solidFill>
                <a:latin typeface="DM Sans" pitchFamily="34" charset="0"/>
              </a:rPr>
              <a:t> T V – 2210030307</a:t>
            </a:r>
          </a:p>
          <a:p>
            <a:pPr marL="0" indent="0" algn="l">
              <a:lnSpc>
                <a:spcPct val="200000"/>
              </a:lnSpc>
              <a:buNone/>
            </a:pPr>
            <a:r>
              <a:rPr lang="en-US" sz="2800" b="1" dirty="0">
                <a:solidFill>
                  <a:srgbClr val="FFE5E5"/>
                </a:solidFill>
                <a:latin typeface="DM Sans" pitchFamily="34" charset="0"/>
              </a:rPr>
              <a:t>4. J Sai Teja - 2210030260  </a:t>
            </a:r>
          </a:p>
        </p:txBody>
      </p:sp>
    </p:spTree>
    <p:extLst>
      <p:ext uri="{BB962C8B-B14F-4D97-AF65-F5344CB8AC3E}">
        <p14:creationId xmlns:p14="http://schemas.microsoft.com/office/powerpoint/2010/main" val="346396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44898"/>
            <a:ext cx="93993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Sources &amp;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9087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utilized COVID-19 data (active cases, deaths) and vaccination data from Kaggle. Data cleaning included handling missing values, removing irrelevant columns, and standardizing data types.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445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91740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COVID-19 Data: Kaggle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33983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Vaccination Data: Kaggle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4344591"/>
            <a:ext cx="31328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Preparation Steps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91740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Missing Values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33983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Removing Irrelevant Columns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76226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Standardization</a:t>
            </a:r>
            <a:endParaRPr lang="en-US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175A51-C3DC-2B68-3541-F8B3E7C8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718" y="7553429"/>
            <a:ext cx="3143689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5665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0699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EDA involved univariate analysis (distributions and summary statistics), bivariate analysis (correlation and time series decomposition), and statistical significance testing.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3890843"/>
            <a:ext cx="3705463" cy="1984177"/>
          </a:xfrm>
          <a:prstGeom prst="roundRect">
            <a:avLst>
              <a:gd name="adj" fmla="val 458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2504" y="4115038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Univariate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4957405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Distributions of cases, deaths, vaccinations.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890843"/>
            <a:ext cx="3705463" cy="1984177"/>
          </a:xfrm>
          <a:prstGeom prst="roundRect">
            <a:avLst>
              <a:gd name="adj" fmla="val 458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4542" y="4115038"/>
            <a:ext cx="31194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Bivariate Analysis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04542" y="4601170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Correlation between cases, deaths, vaccinations. Time series decomposition.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309" y="6091595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2504" y="6315789"/>
            <a:ext cx="31513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Statistical Testing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2504" y="6801922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Applicable significance tests were performed.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7846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Visualization Techniques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82880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series plots showed trends in cases and deaths. Bar charts showed regional variations, and heatmaps showed correlation matrices and geographic distribution.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150519"/>
            <a:ext cx="541615" cy="541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6499" y="4112657"/>
            <a:ext cx="30445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Time Series Plots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37995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6499" y="53420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Bar Charts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6609398"/>
            <a:ext cx="541615" cy="5416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516499" y="65715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Heatmaps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4781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Dashboard Overview (Tableau)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39815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interactive Tableau dashboard featured filtering and drill-down capabilities, prominently displaying KPIs like daily cases vs. vaccination rates and a mortality heatmap.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3682008"/>
            <a:ext cx="1083231" cy="12999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52861" y="3898582"/>
            <a:ext cx="31659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Design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981932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51985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Filtering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6281857"/>
            <a:ext cx="1083231" cy="129992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652861" y="64984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Metrics</a:t>
            </a: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8DE90B-B75F-8C18-C7BE-EE195B44F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7718" y="7553429"/>
            <a:ext cx="3143689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6132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Findings &amp;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81166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found a correlation between social media sentiment and case spikes. Regional disparities and the predictive power of social media on COVID-19 spread were identified.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433923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1462326" y="4339233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Social Media Sentiment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181600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Correlation with case spikes.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433923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IN" dirty="0"/>
          </a:p>
        </p:txBody>
      </p:sp>
      <p:sp>
        <p:nvSpPr>
          <p:cNvPr id="9" name="Text 6"/>
          <p:cNvSpPr/>
          <p:nvPr/>
        </p:nvSpPr>
        <p:spPr>
          <a:xfrm>
            <a:off x="5384363" y="4339233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Regional Disparities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384363" y="5181600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Areas with higher/lower case rates.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309" y="633531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IN" dirty="0"/>
          </a:p>
        </p:txBody>
      </p:sp>
      <p:sp>
        <p:nvSpPr>
          <p:cNvPr id="12" name="Text 9"/>
          <p:cNvSpPr/>
          <p:nvPr/>
        </p:nvSpPr>
        <p:spPr>
          <a:xfrm>
            <a:off x="1462326" y="6335316"/>
            <a:ext cx="287916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Predictive Power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462326" y="6821448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Social media on COVID-19 spread.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29683"/>
            <a:ext cx="876431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Limitations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7566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limitations included potential biases in social media data and geographic restrictions. Future improvements involve incorporating more datasets and developing machine learning models.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4312801"/>
            <a:ext cx="3278386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245162" y="4517112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4253270" y="4529376"/>
            <a:ext cx="28335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Limitations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4144923" y="5086945"/>
            <a:ext cx="9618940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5210413"/>
            <a:ext cx="6556891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84414" y="5414724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7531775" y="5426988"/>
            <a:ext cx="41401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Potential Improvements</a:t>
            </a: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A605D1-D93B-FF20-8D92-2C03F17D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718" y="7553429"/>
            <a:ext cx="3143689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7586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dashboard’s value for informed decision-making was emphasized. Findings included correlation between social media sentiment and case spikes. Any questions?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394</Words>
  <Application>Microsoft Office PowerPoint</Application>
  <PresentationFormat>Custom</PresentationFormat>
  <Paragraphs>61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Dela Gothic One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KONDOJU VARUN .</cp:lastModifiedBy>
  <cp:revision>2</cp:revision>
  <dcterms:created xsi:type="dcterms:W3CDTF">2025-04-16T03:09:07Z</dcterms:created>
  <dcterms:modified xsi:type="dcterms:W3CDTF">2025-04-16T03:15:27Z</dcterms:modified>
</cp:coreProperties>
</file>